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1" r:id="rId1"/>
  </p:sldMasterIdLst>
  <p:handoutMasterIdLst>
    <p:handoutMasterId r:id="rId18"/>
  </p:handoutMasterIdLst>
  <p:sldIdLst>
    <p:sldId id="256" r:id="rId2"/>
    <p:sldId id="257" r:id="rId3"/>
    <p:sldId id="269" r:id="rId4"/>
    <p:sldId id="272" r:id="rId5"/>
    <p:sldId id="273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70" r:id="rId14"/>
    <p:sldId id="271" r:id="rId15"/>
    <p:sldId id="267" r:id="rId16"/>
    <p:sldId id="274" r:id="rId17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8" autoAdjust="0"/>
    <p:restoredTop sz="94660"/>
  </p:normalViewPr>
  <p:slideViewPr>
    <p:cSldViewPr snapToGrid="0">
      <p:cViewPr varScale="1">
        <p:scale>
          <a:sx n="97" d="100"/>
          <a:sy n="97" d="100"/>
        </p:scale>
        <p:origin x="6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92A76AD0-0D65-44F3-8345-9FB6A1A68066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CEF5088-9417-4046-9990-5822DA797A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9873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44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162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77469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76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5895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898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4148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84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001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36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6435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6874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941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517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91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7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15FEB-85BF-41CB-B0CC-B65A3DADC4E5}" type="datetimeFigureOut">
              <a:rPr lang="en-GB" smtClean="0"/>
              <a:t>18/01/2019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920CF81-476C-49FF-A8BA-155B5AD611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605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8368" y="230659"/>
            <a:ext cx="113023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8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GB" sz="1600" b="1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 descr="C:\Users\Hanna\AppData\Local\Microsoft\Windows\INetCacheContent.Word\IMG_4096 (002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801" y="762864"/>
            <a:ext cx="2033247" cy="124391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837037" y="1182993"/>
            <a:ext cx="70927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8000" dirty="0"/>
          </a:p>
          <a:p>
            <a:pPr algn="ctr"/>
            <a:r>
              <a:rPr lang="en-GB" sz="8000" dirty="0"/>
              <a:t>Open Coffee Morning </a:t>
            </a:r>
          </a:p>
        </p:txBody>
      </p:sp>
    </p:spTree>
    <p:extLst>
      <p:ext uri="{BB962C8B-B14F-4D97-AF65-F5344CB8AC3E}">
        <p14:creationId xmlns:p14="http://schemas.microsoft.com/office/powerpoint/2010/main" val="1512033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391" y="538119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Easter raffle &amp; Cake Sale 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>
                <a:solidFill>
                  <a:schemeClr val="tx1"/>
                </a:solidFill>
              </a:rPr>
              <a:t>20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March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18" y="2857649"/>
            <a:ext cx="4666721" cy="3500041"/>
          </a:xfrm>
        </p:spPr>
      </p:pic>
      <p:pic>
        <p:nvPicPr>
          <p:cNvPr id="5" name="Picture 4" descr="C:\Users\dharmesh\Downloads\easter hamper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358" y="2857649"/>
            <a:ext cx="4740295" cy="35000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215734" y="2099055"/>
            <a:ext cx="582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Raised - £231.34</a:t>
            </a:r>
          </a:p>
          <a:p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9312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Cinema night – 11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May 2018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1061" y="4061255"/>
            <a:ext cx="3529276" cy="26477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6692" y="2130377"/>
            <a:ext cx="3953949" cy="27871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938" y="1289961"/>
            <a:ext cx="3528256" cy="26477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664" y="1868767"/>
            <a:ext cx="3867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Raised - £427.22</a:t>
            </a:r>
          </a:p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67531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Summer Fair – 15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June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4845552"/>
            <a:ext cx="2423212" cy="18174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515" y="2256856"/>
            <a:ext cx="1730302" cy="231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34" y="2523314"/>
            <a:ext cx="2423212" cy="1813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8613" y="4816846"/>
            <a:ext cx="2414107" cy="1817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9624" y="4831728"/>
            <a:ext cx="2374378" cy="1787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0790" y="2256856"/>
            <a:ext cx="2423212" cy="18168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62404" y="1479337"/>
            <a:ext cx="582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Raised - £1628.59</a:t>
            </a:r>
          </a:p>
          <a:p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1302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153886"/>
            <a:ext cx="8596668" cy="13004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Christmas Bazaar – 17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November 2018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2867332"/>
            <a:ext cx="4792590" cy="35870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9723" y="1977080"/>
            <a:ext cx="3004480" cy="44772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334" y="1807225"/>
            <a:ext cx="58244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Raised - £3686.13</a:t>
            </a:r>
          </a:p>
          <a:p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2809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IQ Christmas Cards – December 2018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990" y="1854672"/>
            <a:ext cx="3093437" cy="44492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32188" y="1854672"/>
            <a:ext cx="582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Raised - £90.45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843" y="2836597"/>
            <a:ext cx="2895472" cy="330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35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Donations from PTFA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6477" y="2203622"/>
            <a:ext cx="10178322" cy="3593591"/>
          </a:xfrm>
        </p:spPr>
        <p:txBody>
          <a:bodyPr>
            <a:normAutofit/>
          </a:bodyPr>
          <a:lstStyle/>
          <a:p>
            <a:r>
              <a:rPr lang="en-GB" sz="2800" dirty="0"/>
              <a:t>£1578.94 towards School Library</a:t>
            </a:r>
          </a:p>
          <a:p>
            <a:r>
              <a:rPr lang="en-GB" sz="2800" dirty="0"/>
              <a:t>£997.33 Featured Book Tree </a:t>
            </a:r>
          </a:p>
          <a:p>
            <a:r>
              <a:rPr lang="en-GB" sz="2800" dirty="0"/>
              <a:t>Science Workshops - £648 for a full day of activities</a:t>
            </a:r>
          </a:p>
          <a:p>
            <a:r>
              <a:rPr lang="en-GB" sz="2800" dirty="0"/>
              <a:t>Jack &amp; the Beanstalk Pantomime - £539</a:t>
            </a:r>
          </a:p>
        </p:txBody>
      </p:sp>
    </p:spTree>
    <p:extLst>
      <p:ext uri="{BB962C8B-B14F-4D97-AF65-F5344CB8AC3E}">
        <p14:creationId xmlns:p14="http://schemas.microsoft.com/office/powerpoint/2010/main" val="811526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535" y="24841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n-GB" sz="6000" b="1" dirty="0">
                <a:solidFill>
                  <a:schemeClr val="tx1"/>
                </a:solidFill>
              </a:rPr>
              <a:t>What are you ideas?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35" y="4843041"/>
            <a:ext cx="3586292" cy="18637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929" y="3032495"/>
            <a:ext cx="3920518" cy="26224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581" y="1894703"/>
            <a:ext cx="3061419" cy="20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74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531" y="2885827"/>
            <a:ext cx="10515600" cy="1325563"/>
          </a:xfrm>
        </p:spPr>
        <p:txBody>
          <a:bodyPr>
            <a:normAutofit/>
          </a:bodyPr>
          <a:lstStyle/>
          <a:p>
            <a:r>
              <a:rPr lang="en-GB" sz="4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Highlights of PTFA Events</a:t>
            </a:r>
          </a:p>
        </p:txBody>
      </p:sp>
    </p:spTree>
    <p:extLst>
      <p:ext uri="{BB962C8B-B14F-4D97-AF65-F5344CB8AC3E}">
        <p14:creationId xmlns:p14="http://schemas.microsoft.com/office/powerpoint/2010/main" val="3713441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Christmas Bazaar - 9th December 2016 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202" y="1930400"/>
            <a:ext cx="1238250" cy="1714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1927270"/>
            <a:ext cx="1209675" cy="1695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0552" y="4285060"/>
            <a:ext cx="2790825" cy="1628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4" y="4273893"/>
            <a:ext cx="2652584" cy="16399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2011" y="4259777"/>
            <a:ext cx="2489441" cy="1654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896" y="1927270"/>
            <a:ext cx="1266825" cy="19145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941" y="1927270"/>
            <a:ext cx="1219200" cy="18859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80036" y="1916138"/>
            <a:ext cx="2191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We Raised </a:t>
            </a:r>
          </a:p>
          <a:p>
            <a:pPr algn="ctr"/>
            <a:r>
              <a:rPr lang="en-GB" sz="2800" dirty="0"/>
              <a:t>£1,348.22</a:t>
            </a:r>
          </a:p>
        </p:txBody>
      </p:sp>
    </p:spTree>
    <p:extLst>
      <p:ext uri="{BB962C8B-B14F-4D97-AF65-F5344CB8AC3E}">
        <p14:creationId xmlns:p14="http://schemas.microsoft.com/office/powerpoint/2010/main" val="1080127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010363" cy="1320800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chemeClr val="tx1"/>
                </a:solidFill>
              </a:rPr>
              <a:t>Easter Bonnet Parade &amp; Easter Egg Hunt - March 2017</a:t>
            </a:r>
            <a:br>
              <a:rPr lang="en-GB" dirty="0"/>
            </a:b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6252" y="3948370"/>
            <a:ext cx="2809875" cy="1876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954" y="2052895"/>
            <a:ext cx="4457700" cy="1895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040" y="2709136"/>
            <a:ext cx="1619250" cy="1895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0104" y="4727106"/>
            <a:ext cx="2705100" cy="18859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2665" y="3656873"/>
            <a:ext cx="4238625" cy="1857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40732" y="1956584"/>
            <a:ext cx="4046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Raised - £132.20 </a:t>
            </a:r>
          </a:p>
        </p:txBody>
      </p:sp>
    </p:spTree>
    <p:extLst>
      <p:ext uri="{BB962C8B-B14F-4D97-AF65-F5344CB8AC3E}">
        <p14:creationId xmlns:p14="http://schemas.microsoft.com/office/powerpoint/2010/main" val="752711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Cinema Night - 24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May 2017 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930400"/>
            <a:ext cx="2746675" cy="4130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9268" y="2718934"/>
            <a:ext cx="582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Raised - £237.70 </a:t>
            </a:r>
          </a:p>
        </p:txBody>
      </p:sp>
    </p:spTree>
    <p:extLst>
      <p:ext uri="{BB962C8B-B14F-4D97-AF65-F5344CB8AC3E}">
        <p14:creationId xmlns:p14="http://schemas.microsoft.com/office/powerpoint/2010/main" val="7670460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Summer Fair - 15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July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814" y="2160588"/>
            <a:ext cx="5824409" cy="38814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3463" y="1491496"/>
            <a:ext cx="582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Raised - £2602.54 </a:t>
            </a:r>
          </a:p>
        </p:txBody>
      </p:sp>
    </p:spTree>
    <p:extLst>
      <p:ext uri="{BB962C8B-B14F-4D97-AF65-F5344CB8AC3E}">
        <p14:creationId xmlns:p14="http://schemas.microsoft.com/office/powerpoint/2010/main" val="3671216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Recipe Books – July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3652916" y="2160588"/>
            <a:ext cx="2646206" cy="3881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3463" y="1491496"/>
            <a:ext cx="582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Raised - £76.25 </a:t>
            </a:r>
          </a:p>
        </p:txBody>
      </p:sp>
    </p:spTree>
    <p:extLst>
      <p:ext uri="{BB962C8B-B14F-4D97-AF65-F5344CB8AC3E}">
        <p14:creationId xmlns:p14="http://schemas.microsoft.com/office/powerpoint/2010/main" val="4235068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431" y="3967126"/>
            <a:ext cx="3106228" cy="20635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12" y="1570814"/>
            <a:ext cx="3335666" cy="22325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409" y="375268"/>
            <a:ext cx="10178322" cy="1492132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Christmas Bazaar – 16</a:t>
            </a:r>
            <a:r>
              <a:rPr lang="en-GB" baseline="30000" dirty="0">
                <a:solidFill>
                  <a:schemeClr val="tx1"/>
                </a:solidFill>
              </a:rPr>
              <a:t>th</a:t>
            </a:r>
            <a:r>
              <a:rPr lang="en-GB" dirty="0">
                <a:solidFill>
                  <a:schemeClr val="tx1"/>
                </a:solidFill>
              </a:rPr>
              <a:t> Dec 2017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607588" y="1663797"/>
            <a:ext cx="3546684" cy="2364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7698" y="4397255"/>
            <a:ext cx="2972470" cy="1957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8011" y="3392407"/>
            <a:ext cx="3194190" cy="21247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516" y="4751390"/>
            <a:ext cx="2982414" cy="19707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0482" y="1994966"/>
            <a:ext cx="37676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Raised - £4168.69</a:t>
            </a:r>
          </a:p>
          <a:p>
            <a:r>
              <a:rPr lang="en-GB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8069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50988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Glow in the dark Disco – 22</a:t>
            </a:r>
            <a:r>
              <a:rPr lang="en-GB" baseline="30000" dirty="0">
                <a:solidFill>
                  <a:schemeClr val="tx1"/>
                </a:solidFill>
              </a:rPr>
              <a:t>nd</a:t>
            </a:r>
            <a:r>
              <a:rPr lang="en-GB" dirty="0">
                <a:solidFill>
                  <a:schemeClr val="tx1"/>
                </a:solidFill>
              </a:rPr>
              <a:t> Feb 2018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51012" y="2160588"/>
            <a:ext cx="6650014" cy="3881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0276" y="1544594"/>
            <a:ext cx="1882880" cy="49903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858" y="1637368"/>
            <a:ext cx="5824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We Raised - £245.94 </a:t>
            </a:r>
          </a:p>
        </p:txBody>
      </p:sp>
    </p:spTree>
    <p:extLst>
      <p:ext uri="{BB962C8B-B14F-4D97-AF65-F5344CB8AC3E}">
        <p14:creationId xmlns:p14="http://schemas.microsoft.com/office/powerpoint/2010/main" val="33237331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788</TotalTime>
  <Words>186</Words>
  <Application>Microsoft Macintosh PowerPoint</Application>
  <PresentationFormat>Widescreen</PresentationFormat>
  <Paragraphs>45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Tahoma</vt:lpstr>
      <vt:lpstr>Trebuchet MS</vt:lpstr>
      <vt:lpstr>Wingdings 3</vt:lpstr>
      <vt:lpstr>Facet</vt:lpstr>
      <vt:lpstr>PowerPoint Presentation</vt:lpstr>
      <vt:lpstr>Highlights of PTFA Events</vt:lpstr>
      <vt:lpstr>Christmas Bazaar - 9th December 2016  </vt:lpstr>
      <vt:lpstr>Easter Bonnet Parade &amp; Easter Egg Hunt - March 2017 </vt:lpstr>
      <vt:lpstr>Cinema Night - 24th May 2017  </vt:lpstr>
      <vt:lpstr>Summer Fair - 15th July 2017</vt:lpstr>
      <vt:lpstr>Recipe Books – July 2017</vt:lpstr>
      <vt:lpstr>Christmas Bazaar – 16th Dec 2017</vt:lpstr>
      <vt:lpstr>Glow in the dark Disco – 22nd Feb 2018</vt:lpstr>
      <vt:lpstr>Easter raffle &amp; Cake Sale  20th March 2018</vt:lpstr>
      <vt:lpstr>Cinema night – 11th May 2018</vt:lpstr>
      <vt:lpstr>Summer Fair – 15th June 2018</vt:lpstr>
      <vt:lpstr>Christmas Bazaar – 17th November 2018 </vt:lpstr>
      <vt:lpstr>IQ Christmas Cards – December 2018</vt:lpstr>
      <vt:lpstr>Donations from PTFA</vt:lpstr>
      <vt:lpstr>What are you ideas?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dharmesh</dc:creator>
  <cp:lastModifiedBy>Stuart Webster</cp:lastModifiedBy>
  <cp:revision>34</cp:revision>
  <cp:lastPrinted>2018-07-12T06:50:31Z</cp:lastPrinted>
  <dcterms:created xsi:type="dcterms:W3CDTF">2018-07-11T12:35:42Z</dcterms:created>
  <dcterms:modified xsi:type="dcterms:W3CDTF">2019-01-18T16:04:02Z</dcterms:modified>
</cp:coreProperties>
</file>